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6/10/2024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Mikel Fere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10/06/2024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</TotalTime>
  <Words>1343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Mikel Fere</cp:lastModifiedBy>
  <cp:revision>199</cp:revision>
  <dcterms:created xsi:type="dcterms:W3CDTF">2021-04-29T18:58:34Z</dcterms:created>
  <dcterms:modified xsi:type="dcterms:W3CDTF">2024-06-11T02:08:06Z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